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9"/>
  </p:notesMasterIdLst>
  <p:sldIdLst>
    <p:sldId id="262" r:id="rId2"/>
    <p:sldId id="257" r:id="rId3"/>
    <p:sldId id="306" r:id="rId4"/>
    <p:sldId id="310" r:id="rId5"/>
    <p:sldId id="270" r:id="rId6"/>
    <p:sldId id="283" r:id="rId7"/>
    <p:sldId id="299" r:id="rId8"/>
    <p:sldId id="311" r:id="rId9"/>
    <p:sldId id="307" r:id="rId10"/>
    <p:sldId id="296" r:id="rId11"/>
    <p:sldId id="263" r:id="rId12"/>
    <p:sldId id="301" r:id="rId13"/>
    <p:sldId id="264" r:id="rId14"/>
    <p:sldId id="305" r:id="rId15"/>
    <p:sldId id="309" r:id="rId16"/>
    <p:sldId id="304" r:id="rId17"/>
    <p:sldId id="269"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CCFF"/>
    <a:srgbClr val="CCFF99"/>
    <a:srgbClr val="003399"/>
    <a:srgbClr val="66CCFF"/>
    <a:srgbClr val="99CCFF"/>
    <a:srgbClr val="99FF99"/>
    <a:srgbClr val="006600"/>
    <a:srgbClr val="CCECFF"/>
    <a:srgbClr val="FFFF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0" d="100"/>
          <a:sy n="70" d="100"/>
        </p:scale>
        <p:origin x="-1890" y="-36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3BCC2C-E65A-4539-B8BC-9D3F1D45CC23}" type="datetimeFigureOut">
              <a:rPr lang="en-US" smtClean="0"/>
              <a:pPr/>
              <a:t>9/3/2015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6C17CC-7695-4320-AAE0-36AB6A3118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C6C17CC-7695-4320-AAE0-36AB6A31180A}"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9/3/2015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9/3/2015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9/3/2015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9/3/2015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9/3/2015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9/3/2015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9/3/2015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9/3/2015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9/3/2015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2.xml"/><Relationship Id="rId4" Type="http://schemas.openxmlformats.org/officeDocument/2006/relationships/image" Target="../media/image19.gi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user\Desktop\Bitmap in COVER 1,2,3,4.cdr.jpg"/>
          <p:cNvPicPr>
            <a:picLocks noChangeAspect="1" noChangeArrowheads="1"/>
          </p:cNvPicPr>
          <p:nvPr/>
        </p:nvPicPr>
        <p:blipFill>
          <a:blip r:embed="rId2" cstate="print"/>
          <a:srcRect b="23869"/>
          <a:stretch>
            <a:fillRect/>
          </a:stretch>
        </p:blipFill>
        <p:spPr bwMode="auto">
          <a:xfrm>
            <a:off x="1219200" y="0"/>
            <a:ext cx="6704989" cy="6858000"/>
          </a:xfrm>
          <a:prstGeom prst="ellipse">
            <a:avLst/>
          </a:prstGeom>
          <a:noFill/>
          <a:effectLst>
            <a:softEdge rad="635000"/>
          </a:effectLst>
        </p:spPr>
      </p:pic>
      <p:sp>
        <p:nvSpPr>
          <p:cNvPr id="6" name="Rectangle 5"/>
          <p:cNvSpPr/>
          <p:nvPr/>
        </p:nvSpPr>
        <p:spPr>
          <a:xfrm>
            <a:off x="0" y="4648200"/>
            <a:ext cx="9144000" cy="2209800"/>
          </a:xfrm>
          <a:prstGeom prst="rect">
            <a:avLst/>
          </a:prstGeom>
          <a:gradFill flip="none" rotWithShape="1">
            <a:gsLst>
              <a:gs pos="0">
                <a:srgbClr val="66CCFF"/>
              </a:gs>
              <a:gs pos="50000">
                <a:schemeClr val="bg1"/>
              </a:gs>
              <a:gs pos="92000">
                <a:srgbClr val="66CC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- 3</a:t>
            </a:r>
          </a:p>
        </p:txBody>
      </p:sp>
      <p:sp>
        <p:nvSpPr>
          <p:cNvPr id="8" name="Title 1"/>
          <p:cNvSpPr txBox="1">
            <a:spLocks/>
          </p:cNvSpPr>
          <p:nvPr/>
        </p:nvSpPr>
        <p:spPr>
          <a:xfrm>
            <a:off x="0" y="4800600"/>
            <a:ext cx="85344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GOD</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THE LIFE - GIVER</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3</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0" y="1143000"/>
            <a:ext cx="9144000" cy="838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143000"/>
            <a:ext cx="9144000" cy="838200"/>
          </a:xfrm>
        </p:spPr>
        <p:txBody>
          <a:bodyPr>
            <a:normAutofit/>
          </a:bodyPr>
          <a:lstStyle/>
          <a:p>
            <a:pPr algn="ctr"/>
            <a:r>
              <a:rPr lang="en-US" sz="3500" cap="none" dirty="0">
                <a:solidFill>
                  <a:schemeClr val="bg1"/>
                </a:solidFill>
                <a:effectLst/>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2514600"/>
            <a:ext cx="8001000" cy="2514600"/>
          </a:xfrm>
        </p:spPr>
        <p:txBody>
          <a:bodyPr>
            <a:noAutofit/>
          </a:bodyPr>
          <a:lstStyle/>
          <a:p>
            <a:pPr marL="457200" indent="-457200">
              <a:buNone/>
            </a:pPr>
            <a:r>
              <a:rPr lang="en-US" sz="2500" dirty="0">
                <a:solidFill>
                  <a:schemeClr val="tx1"/>
                </a:solidFill>
                <a:latin typeface="Arial" pitchFamily="34" charset="0"/>
                <a:cs typeface="Arial" pitchFamily="34" charset="0"/>
              </a:rPr>
              <a:t>1.	What does the event of Pentecost remind us? </a:t>
            </a:r>
          </a:p>
          <a:p>
            <a:pPr marL="457200" indent="-457200" algn="just">
              <a:buNone/>
            </a:pPr>
            <a:r>
              <a:rPr lang="en-US" sz="2500" dirty="0">
                <a:solidFill>
                  <a:schemeClr val="tx1"/>
                </a:solidFill>
                <a:latin typeface="Arial" pitchFamily="34" charset="0"/>
                <a:cs typeface="Arial" pitchFamily="34" charset="0"/>
              </a:rPr>
              <a:t>2.	In what from did the Holy Spirit descend on the disciples?</a:t>
            </a:r>
          </a:p>
          <a:p>
            <a:pPr marL="457200" indent="-457200">
              <a:buNone/>
            </a:pPr>
            <a:r>
              <a:rPr lang="en-US" sz="2500" dirty="0">
                <a:solidFill>
                  <a:schemeClr val="tx1"/>
                </a:solidFill>
                <a:latin typeface="Arial" pitchFamily="34" charset="0"/>
                <a:cs typeface="Arial" pitchFamily="34" charset="0"/>
              </a:rPr>
              <a:t>3.	What is the sacrament of anointing?</a:t>
            </a:r>
          </a:p>
          <a:p>
            <a:pPr marL="457200" indent="-457200" algn="just">
              <a:buNone/>
            </a:pPr>
            <a:r>
              <a:rPr lang="en-US" sz="2500" dirty="0">
                <a:solidFill>
                  <a:schemeClr val="tx1"/>
                </a:solidFill>
                <a:latin typeface="Arial" pitchFamily="34" charset="0"/>
                <a:cs typeface="Arial" pitchFamily="34" charset="0"/>
              </a:rPr>
              <a:t>4.	How does the Holy Spirit who comes to us through the sacrament of Anointing work in us?</a:t>
            </a:r>
          </a:p>
        </p:txBody>
      </p:sp>
      <p:sp>
        <p:nvSpPr>
          <p:cNvPr id="11" name="Rectangle 10"/>
          <p:cNvSpPr/>
          <p:nvPr/>
        </p:nvSpPr>
        <p:spPr>
          <a:xfrm>
            <a:off x="0" y="5943600"/>
            <a:ext cx="9144000" cy="2286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Cloud Callout 7"/>
          <p:cNvSpPr/>
          <p:nvPr/>
        </p:nvSpPr>
        <p:spPr>
          <a:xfrm>
            <a:off x="1905000" y="1066800"/>
            <a:ext cx="4038600" cy="4038600"/>
          </a:xfrm>
          <a:prstGeom prst="cloudCallout">
            <a:avLst>
              <a:gd name="adj1" fmla="val 87502"/>
              <a:gd name="adj2" fmla="val 8686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6200" y="1905000"/>
            <a:ext cx="8991600" cy="28194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905000"/>
            <a:ext cx="7315200" cy="838200"/>
          </a:xfrm>
        </p:spPr>
        <p:txBody>
          <a:bodyPr>
            <a:normAutofit/>
          </a:bodyPr>
          <a:lstStyle/>
          <a:p>
            <a:pPr algn="ctr"/>
            <a:r>
              <a:rPr lang="en-US" sz="3500" cap="none" dirty="0">
                <a:solidFill>
                  <a:srgbClr val="FF00FF"/>
                </a:solidFill>
                <a:effectLst/>
                <a:latin typeface="Cooper Std Black" pitchFamily="18" charset="0"/>
                <a:cs typeface="Times New Roman" pitchFamily="18" charset="0"/>
              </a:rPr>
              <a:t>Let us pray</a:t>
            </a:r>
          </a:p>
        </p:txBody>
      </p:sp>
      <p:sp>
        <p:nvSpPr>
          <p:cNvPr id="5" name="Content Placeholder 2"/>
          <p:cNvSpPr>
            <a:spLocks noGrp="1"/>
          </p:cNvSpPr>
          <p:nvPr>
            <p:ph idx="1"/>
          </p:nvPr>
        </p:nvSpPr>
        <p:spPr>
          <a:xfrm>
            <a:off x="76200" y="2667000"/>
            <a:ext cx="6934200" cy="1143000"/>
          </a:xfrm>
        </p:spPr>
        <p:txBody>
          <a:bodyPr>
            <a:noAutofit/>
          </a:bodyPr>
          <a:lstStyle/>
          <a:p>
            <a:pPr algn="ctr">
              <a:buNone/>
            </a:pPr>
            <a:r>
              <a:rPr lang="en-US" sz="2500" dirty="0">
                <a:solidFill>
                  <a:schemeClr val="tx1"/>
                </a:solidFill>
                <a:latin typeface="Arial" pitchFamily="34" charset="0"/>
                <a:cs typeface="Arial" pitchFamily="34" charset="0"/>
              </a:rPr>
              <a:t>O Holy Spirit, who comes to me in a special</a:t>
            </a:r>
          </a:p>
          <a:p>
            <a:pPr algn="ctr">
              <a:buNone/>
            </a:pPr>
            <a:r>
              <a:rPr lang="en-US" sz="2500" dirty="0">
                <a:solidFill>
                  <a:schemeClr val="tx1"/>
                </a:solidFill>
                <a:latin typeface="Arial" pitchFamily="34" charset="0"/>
                <a:cs typeface="Arial" pitchFamily="34" charset="0"/>
              </a:rPr>
              <a:t>Way through the Sacrament of Anointing, give</a:t>
            </a:r>
          </a:p>
          <a:p>
            <a:pPr algn="ctr">
              <a:buNone/>
            </a:pPr>
            <a:r>
              <a:rPr lang="en-US" sz="2500" dirty="0">
                <a:solidFill>
                  <a:schemeClr val="tx1"/>
                </a:solidFill>
                <a:latin typeface="Arial" pitchFamily="34" charset="0"/>
                <a:cs typeface="Arial" pitchFamily="34" charset="0"/>
              </a:rPr>
              <a:t>Me the inspiration and power to walk</a:t>
            </a:r>
          </a:p>
          <a:p>
            <a:pPr algn="ctr">
              <a:buNone/>
            </a:pPr>
            <a:r>
              <a:rPr lang="en-US" sz="2500" dirty="0">
                <a:solidFill>
                  <a:schemeClr val="tx1"/>
                </a:solidFill>
                <a:latin typeface="Arial" pitchFamily="34" charset="0"/>
                <a:cs typeface="Arial" pitchFamily="34" charset="0"/>
              </a:rPr>
              <a:t>Along the path of goodness.</a:t>
            </a:r>
          </a:p>
        </p:txBody>
      </p:sp>
      <p:pic>
        <p:nvPicPr>
          <p:cNvPr id="2050" name="Picture 2" descr="C:\Users\user\Desktop\Bitmap in Lesson1 curved.cdr.tif"/>
          <p:cNvPicPr>
            <a:picLocks noChangeAspect="1" noChangeArrowheads="1"/>
          </p:cNvPicPr>
          <p:nvPr/>
        </p:nvPicPr>
        <p:blipFill>
          <a:blip r:embed="rId3" cstate="print"/>
          <a:srcRect/>
          <a:stretch>
            <a:fillRect/>
          </a:stretch>
        </p:blipFill>
        <p:spPr bwMode="auto">
          <a:xfrm>
            <a:off x="7315200" y="2238711"/>
            <a:ext cx="1579562" cy="2104689"/>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16-Point Star 7"/>
          <p:cNvSpPr/>
          <p:nvPr/>
        </p:nvSpPr>
        <p:spPr>
          <a:xfrm>
            <a:off x="4343400" y="457200"/>
            <a:ext cx="4038600" cy="4038600"/>
          </a:xfrm>
          <a:prstGeom prst="star1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09600" y="838200"/>
            <a:ext cx="7924800" cy="55626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514600" y="2004060"/>
            <a:ext cx="6858000" cy="3939540"/>
          </a:xfrm>
          <a:prstGeom prst="rect">
            <a:avLst/>
          </a:prstGeom>
          <a:noFill/>
        </p:spPr>
        <p:txBody>
          <a:bodyPr wrap="square" rtlCol="0">
            <a:spAutoFit/>
          </a:bodyPr>
          <a:lstStyle/>
          <a:p>
            <a:r>
              <a:rPr lang="en-US" sz="2500" dirty="0">
                <a:latin typeface="Arial" pitchFamily="34" charset="0"/>
                <a:cs typeface="Arial" pitchFamily="34" charset="0"/>
              </a:rPr>
              <a:t>On the day of Pentecost,</a:t>
            </a:r>
          </a:p>
          <a:p>
            <a:r>
              <a:rPr lang="en-US" sz="2500" dirty="0">
                <a:latin typeface="Arial" pitchFamily="34" charset="0"/>
                <a:cs typeface="Arial" pitchFamily="34" charset="0"/>
              </a:rPr>
              <a:t>The Holy Spirit came,</a:t>
            </a:r>
          </a:p>
          <a:p>
            <a:r>
              <a:rPr lang="en-US" sz="2500" dirty="0">
                <a:latin typeface="Arial" pitchFamily="34" charset="0"/>
                <a:cs typeface="Arial" pitchFamily="34" charset="0"/>
              </a:rPr>
              <a:t>As tongues of fire, bringing power,</a:t>
            </a:r>
          </a:p>
          <a:p>
            <a:r>
              <a:rPr lang="en-US" sz="2500" dirty="0">
                <a:latin typeface="Arial" pitchFamily="34" charset="0"/>
                <a:cs typeface="Arial" pitchFamily="34" charset="0"/>
              </a:rPr>
              <a:t>To disciples gathered in prayer.</a:t>
            </a:r>
          </a:p>
          <a:p>
            <a:endParaRPr lang="en-US" sz="2500" dirty="0">
              <a:latin typeface="Arial" pitchFamily="34" charset="0"/>
              <a:cs typeface="Arial" pitchFamily="34" charset="0"/>
            </a:endParaRPr>
          </a:p>
          <a:p>
            <a:r>
              <a:rPr lang="en-US" sz="2500" dirty="0">
                <a:latin typeface="Arial" pitchFamily="34" charset="0"/>
                <a:cs typeface="Arial" pitchFamily="34" charset="0"/>
              </a:rPr>
              <a:t>	On our Confirmation day</a:t>
            </a:r>
          </a:p>
          <a:p>
            <a:r>
              <a:rPr lang="en-US" sz="2500" dirty="0">
                <a:latin typeface="Arial" pitchFamily="34" charset="0"/>
                <a:cs typeface="Arial" pitchFamily="34" charset="0"/>
              </a:rPr>
              <a:t>	The Holy Spirit comes,</a:t>
            </a:r>
          </a:p>
          <a:p>
            <a:r>
              <a:rPr lang="en-US" sz="2500" dirty="0">
                <a:latin typeface="Arial" pitchFamily="34" charset="0"/>
                <a:cs typeface="Arial" pitchFamily="34" charset="0"/>
              </a:rPr>
              <a:t>	Filling us with grace and power</a:t>
            </a:r>
          </a:p>
          <a:p>
            <a:r>
              <a:rPr lang="en-US" sz="2500" dirty="0">
                <a:latin typeface="Arial" pitchFamily="34" charset="0"/>
                <a:cs typeface="Arial" pitchFamily="34" charset="0"/>
              </a:rPr>
              <a:t>	From the heavens above.</a:t>
            </a:r>
          </a:p>
          <a:p>
            <a:endParaRPr lang="en-US" sz="2500" dirty="0">
              <a:latin typeface="Arial" pitchFamily="34" charset="0"/>
              <a:cs typeface="Arial" pitchFamily="34" charset="0"/>
            </a:endParaRPr>
          </a:p>
        </p:txBody>
      </p:sp>
      <p:sp>
        <p:nvSpPr>
          <p:cNvPr id="5" name="TextBox 4"/>
          <p:cNvSpPr txBox="1"/>
          <p:nvPr/>
        </p:nvSpPr>
        <p:spPr>
          <a:xfrm>
            <a:off x="2209800" y="1143000"/>
            <a:ext cx="4572000" cy="630942"/>
          </a:xfrm>
          <a:prstGeom prst="rect">
            <a:avLst/>
          </a:prstGeom>
          <a:noFill/>
        </p:spPr>
        <p:txBody>
          <a:bodyPr wrap="square" rtlCol="0">
            <a:spAutoFit/>
          </a:bodyPr>
          <a:lstStyle/>
          <a:p>
            <a:pPr algn="ctr"/>
            <a:r>
              <a:rPr lang="en-US" sz="3500" b="1" dirty="0">
                <a:solidFill>
                  <a:srgbClr val="006600"/>
                </a:solidFill>
                <a:latin typeface="Cooper Std Black" pitchFamily="18" charset="0"/>
                <a:cs typeface="Times New Roman" pitchFamily="18" charset="0"/>
              </a:rPr>
              <a:t>LET US SING</a:t>
            </a:r>
          </a:p>
        </p:txBody>
      </p:sp>
      <p:pic>
        <p:nvPicPr>
          <p:cNvPr id="6147" name="Picture 3" descr="C:\Users\user\Desktop\Bitmap in Lesson7.cdr.png"/>
          <p:cNvPicPr>
            <a:picLocks noChangeAspect="1" noChangeArrowheads="1"/>
          </p:cNvPicPr>
          <p:nvPr/>
        </p:nvPicPr>
        <p:blipFill>
          <a:blip r:embed="rId3" cstate="print"/>
          <a:srcRect/>
          <a:stretch>
            <a:fillRect/>
          </a:stretch>
        </p:blipFill>
        <p:spPr bwMode="auto">
          <a:xfrm>
            <a:off x="990600" y="2286000"/>
            <a:ext cx="1752600" cy="261759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0" name="32-Point Star 9"/>
          <p:cNvSpPr/>
          <p:nvPr/>
        </p:nvSpPr>
        <p:spPr>
          <a:xfrm>
            <a:off x="2133600" y="381000"/>
            <a:ext cx="4800600" cy="4648200"/>
          </a:xfrm>
          <a:prstGeom prst="star3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6200" y="1828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1"/>
          <p:cNvSpPr/>
          <p:nvPr/>
        </p:nvSpPr>
        <p:spPr>
          <a:xfrm>
            <a:off x="6019800" y="2057400"/>
            <a:ext cx="2895600" cy="609600"/>
          </a:xfrm>
          <a:prstGeom prst="roundRect">
            <a:avLst>
              <a:gd name="adj" fmla="val 50000"/>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0" y="1905000"/>
            <a:ext cx="45720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Bible reading </a:t>
            </a:r>
          </a:p>
        </p:txBody>
      </p:sp>
      <p:sp>
        <p:nvSpPr>
          <p:cNvPr id="5" name="Content Placeholder 2"/>
          <p:cNvSpPr>
            <a:spLocks noGrp="1"/>
          </p:cNvSpPr>
          <p:nvPr>
            <p:ph idx="1"/>
          </p:nvPr>
        </p:nvSpPr>
        <p:spPr>
          <a:xfrm>
            <a:off x="6019800" y="2133600"/>
            <a:ext cx="2895600" cy="609600"/>
          </a:xfrm>
          <a:noFill/>
        </p:spPr>
        <p:txBody>
          <a:bodyPr>
            <a:noAutofit/>
          </a:bodyPr>
          <a:lstStyle/>
          <a:p>
            <a:pPr algn="ctr">
              <a:buNone/>
            </a:pPr>
            <a:r>
              <a:rPr lang="en-US" sz="2500" dirty="0">
                <a:solidFill>
                  <a:schemeClr val="tx1"/>
                </a:solidFill>
                <a:latin typeface="Arial" pitchFamily="34" charset="0"/>
                <a:cs typeface="Arial" pitchFamily="34" charset="0"/>
              </a:rPr>
              <a:t>John. 14:15-24</a:t>
            </a:r>
            <a:endParaRPr lang="en-US" sz="2500" dirty="0">
              <a:solidFill>
                <a:srgbClr val="FF00FF"/>
              </a:solidFill>
              <a:latin typeface="Arial" pitchFamily="34" charset="0"/>
              <a:cs typeface="Arial" pitchFamily="34" charset="0"/>
            </a:endParaRPr>
          </a:p>
        </p:txBody>
      </p:sp>
      <p:sp>
        <p:nvSpPr>
          <p:cNvPr id="8" name="Rounded Rectangle 7"/>
          <p:cNvSpPr/>
          <p:nvPr/>
        </p:nvSpPr>
        <p:spPr>
          <a:xfrm>
            <a:off x="76200" y="3048000"/>
            <a:ext cx="8991600" cy="2971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2743200" y="3200400"/>
            <a:ext cx="5486400" cy="838200"/>
          </a:xfrm>
          <a:prstGeom prst="rect">
            <a:avLst/>
          </a:prstGeom>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a:ln>
                  <a:noFill/>
                </a:ln>
                <a:solidFill>
                  <a:srgbClr val="00B0F0"/>
                </a:solidFill>
                <a:effectLst/>
                <a:uLnTx/>
                <a:uFillTx/>
                <a:latin typeface="Cooper Std Black" pitchFamily="18" charset="0"/>
                <a:ea typeface="+mj-ea"/>
                <a:cs typeface="Times New Roman" pitchFamily="18" charset="0"/>
              </a:rPr>
              <a:t>My favorite Bible sentence</a:t>
            </a:r>
          </a:p>
        </p:txBody>
      </p:sp>
      <p:sp>
        <p:nvSpPr>
          <p:cNvPr id="11" name="Title 1"/>
          <p:cNvSpPr txBox="1">
            <a:spLocks/>
          </p:cNvSpPr>
          <p:nvPr/>
        </p:nvSpPr>
        <p:spPr>
          <a:xfrm>
            <a:off x="1447800" y="3810000"/>
            <a:ext cx="7543800" cy="1981200"/>
          </a:xfrm>
          <a:prstGeom prst="rect">
            <a:avLst/>
          </a:prstGeom>
        </p:spPr>
        <p:txBody>
          <a:bodyPr vert="horz" anchor="ctr">
            <a:noAutofit/>
          </a:bodyPr>
          <a:lstStyle/>
          <a:p>
            <a:pPr marL="0" marR="0" lvl="0" indent="0" algn="ctr" defTabSz="914400" rtl="0" eaLnBrk="1" fontAlgn="auto" latinLnBrk="0" hangingPunct="1">
              <a:lnSpc>
                <a:spcPct val="250000"/>
              </a:lnSpc>
              <a:spcBef>
                <a:spcPct val="0"/>
              </a:spcBef>
              <a:spcAft>
                <a:spcPts val="0"/>
              </a:spcAft>
              <a:buClrTx/>
              <a:buSzTx/>
              <a:buFontTx/>
              <a:buNone/>
              <a:tabLst/>
              <a:defRPr/>
            </a:pPr>
            <a:r>
              <a:rPr kumimoji="0" lang="en-US" sz="1500" b="1" i="0" u="none" strike="noStrike" kern="1200" cap="none" spc="0" normalizeH="0" baseline="0" noProof="0" dirty="0">
                <a:ln>
                  <a:noFill/>
                </a:ln>
                <a:effectLst/>
                <a:uLnTx/>
                <a:uFillTx/>
                <a:latin typeface="Arial" pitchFamily="34" charset="0"/>
                <a:ea typeface="+mj-ea"/>
                <a:cs typeface="Arial" pitchFamily="34" charset="0"/>
              </a:rPr>
              <a:t>………………………………………………………………………………………………………………………………...………………………………………………………………………………………………………………………………...............................................................</a:t>
            </a:r>
          </a:p>
        </p:txBody>
      </p:sp>
      <p:pic>
        <p:nvPicPr>
          <p:cNvPr id="3074" name="Picture 2" descr="C:\Users\user\Desktop\Bitmap in Lesson1 curved.cdr.jpg"/>
          <p:cNvPicPr>
            <a:picLocks noChangeAspect="1" noChangeArrowheads="1"/>
          </p:cNvPicPr>
          <p:nvPr/>
        </p:nvPicPr>
        <p:blipFill>
          <a:blip r:embed="rId3" cstate="print"/>
          <a:srcRect/>
          <a:stretch>
            <a:fillRect/>
          </a:stretch>
        </p:blipFill>
        <p:spPr bwMode="auto">
          <a:xfrm>
            <a:off x="228600" y="3200400"/>
            <a:ext cx="1905000" cy="2643488"/>
          </a:xfrm>
          <a:prstGeom prst="roundRect">
            <a:avLst>
              <a:gd name="adj" fmla="val 14768"/>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152400" y="1752600"/>
            <a:ext cx="8839200" cy="44196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32-Point Star 5"/>
          <p:cNvSpPr/>
          <p:nvPr/>
        </p:nvSpPr>
        <p:spPr>
          <a:xfrm>
            <a:off x="152400" y="152400"/>
            <a:ext cx="8839200" cy="1371600"/>
          </a:xfrm>
          <a:prstGeom prst="star32">
            <a:avLst>
              <a:gd name="adj" fmla="val 44465"/>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a:spLocks noGrp="1"/>
          </p:cNvSpPr>
          <p:nvPr>
            <p:ph type="title"/>
          </p:nvPr>
        </p:nvSpPr>
        <p:spPr>
          <a:xfrm>
            <a:off x="304800" y="457200"/>
            <a:ext cx="8610600" cy="609600"/>
          </a:xfrm>
        </p:spPr>
        <p:txBody>
          <a:bodyPr>
            <a:noAutofit/>
          </a:bodyPr>
          <a:lstStyle/>
          <a:p>
            <a:pPr algn="ctr"/>
            <a:r>
              <a:rPr lang="en-US" sz="3000" cap="none" dirty="0">
                <a:solidFill>
                  <a:srgbClr val="FFFF00"/>
                </a:solidFill>
                <a:effectLst/>
                <a:latin typeface="Cooper Std Black" pitchFamily="18" charset="0"/>
                <a:cs typeface="Times New Roman" pitchFamily="18" charset="0"/>
              </a:rPr>
              <a:t>Let us fill in</a:t>
            </a:r>
            <a:endParaRPr lang="en-US" sz="2500" cap="none" dirty="0">
              <a:solidFill>
                <a:srgbClr val="FFFF00"/>
              </a:solidFill>
              <a:effectLst/>
              <a:latin typeface="Arial" pitchFamily="34" charset="0"/>
              <a:cs typeface="Arial" pitchFamily="34" charset="0"/>
            </a:endParaRPr>
          </a:p>
        </p:txBody>
      </p:sp>
      <p:sp>
        <p:nvSpPr>
          <p:cNvPr id="7" name="TextBox 6"/>
          <p:cNvSpPr txBox="1"/>
          <p:nvPr/>
        </p:nvSpPr>
        <p:spPr>
          <a:xfrm>
            <a:off x="685800" y="2209800"/>
            <a:ext cx="7772400" cy="2906501"/>
          </a:xfrm>
          <a:prstGeom prst="rect">
            <a:avLst/>
          </a:prstGeom>
          <a:noFill/>
        </p:spPr>
        <p:txBody>
          <a:bodyPr wrap="square" rtlCol="0">
            <a:spAutoFit/>
          </a:bodyPr>
          <a:lstStyle/>
          <a:p>
            <a:pPr algn="ctr">
              <a:lnSpc>
                <a:spcPct val="150000"/>
              </a:lnSpc>
            </a:pPr>
            <a:r>
              <a:rPr lang="en-US" sz="2500" dirty="0">
                <a:latin typeface="Arial" pitchFamily="34" charset="0"/>
                <a:cs typeface="Arial" pitchFamily="34" charset="0"/>
              </a:rPr>
              <a:t>They saw ……………………………………………. Like flames of fire descend on each one of the them. They were filled with ………………………………… ……………………………………………………………...…………………… (Act 2:3-4).</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32-Point Star 5"/>
          <p:cNvSpPr/>
          <p:nvPr/>
        </p:nvSpPr>
        <p:spPr>
          <a:xfrm>
            <a:off x="152400" y="1295400"/>
            <a:ext cx="8839200" cy="4876800"/>
          </a:xfrm>
          <a:prstGeom prst="star32">
            <a:avLst>
              <a:gd name="adj" fmla="val 44936"/>
            </a:avLst>
          </a:prstGeom>
          <a:solidFill>
            <a:srgbClr val="FFCCFF"/>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32-Point Star 9"/>
          <p:cNvSpPr/>
          <p:nvPr/>
        </p:nvSpPr>
        <p:spPr>
          <a:xfrm flipH="1">
            <a:off x="1752600" y="533400"/>
            <a:ext cx="5638800" cy="1371600"/>
          </a:xfrm>
          <a:prstGeom prst="star32">
            <a:avLst/>
          </a:prstGeom>
          <a:solidFill>
            <a:srgbClr val="00206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914400" y="914400"/>
            <a:ext cx="7239000" cy="609600"/>
          </a:xfrm>
          <a:prstGeom prst="roundRect">
            <a:avLst>
              <a:gd name="adj" fmla="val 50000"/>
            </a:avLst>
          </a:prstGeom>
          <a:solidFill>
            <a:srgbClr val="FF0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p:cNvSpPr>
            <a:spLocks noGrp="1"/>
          </p:cNvSpPr>
          <p:nvPr>
            <p:ph type="title"/>
          </p:nvPr>
        </p:nvSpPr>
        <p:spPr>
          <a:xfrm>
            <a:off x="228600" y="838200"/>
            <a:ext cx="8610600" cy="609600"/>
          </a:xfrm>
        </p:spPr>
        <p:txBody>
          <a:bodyPr>
            <a:noAutofit/>
          </a:bodyPr>
          <a:lstStyle/>
          <a:p>
            <a:pPr algn="ctr"/>
            <a:r>
              <a:rPr lang="en-US" sz="3000" cap="none" dirty="0">
                <a:solidFill>
                  <a:srgbClr val="FFFF00"/>
                </a:solidFill>
                <a:effectLst/>
                <a:latin typeface="Cooper Std Black" pitchFamily="18" charset="0"/>
                <a:cs typeface="Times New Roman" pitchFamily="18" charset="0"/>
              </a:rPr>
              <a:t>Let us recall and narrate</a:t>
            </a:r>
            <a:endParaRPr lang="en-US" sz="2500" cap="none" dirty="0">
              <a:solidFill>
                <a:srgbClr val="FFFF00"/>
              </a:solidFill>
              <a:effectLst/>
              <a:latin typeface="Arial" pitchFamily="34" charset="0"/>
              <a:cs typeface="Arial" pitchFamily="34" charset="0"/>
            </a:endParaRPr>
          </a:p>
        </p:txBody>
      </p:sp>
      <p:sp>
        <p:nvSpPr>
          <p:cNvPr id="7" name="TextBox 6"/>
          <p:cNvSpPr txBox="1"/>
          <p:nvPr/>
        </p:nvSpPr>
        <p:spPr>
          <a:xfrm>
            <a:off x="685800" y="2939542"/>
            <a:ext cx="7772400" cy="1175258"/>
          </a:xfrm>
          <a:prstGeom prst="rect">
            <a:avLst/>
          </a:prstGeom>
          <a:noFill/>
        </p:spPr>
        <p:txBody>
          <a:bodyPr wrap="square" rtlCol="0">
            <a:spAutoFit/>
          </a:bodyPr>
          <a:lstStyle/>
          <a:p>
            <a:pPr algn="ctr">
              <a:lnSpc>
                <a:spcPct val="150000"/>
              </a:lnSpc>
            </a:pPr>
            <a:r>
              <a:rPr lang="en-US" sz="2500" dirty="0">
                <a:latin typeface="Arial" pitchFamily="34" charset="0"/>
                <a:cs typeface="Arial" pitchFamily="34" charset="0"/>
              </a:rPr>
              <a:t>Describe the event of the descend of the Holy</a:t>
            </a:r>
          </a:p>
          <a:p>
            <a:pPr algn="ctr">
              <a:lnSpc>
                <a:spcPct val="150000"/>
              </a:lnSpc>
            </a:pPr>
            <a:r>
              <a:rPr lang="en-US" sz="2500" dirty="0">
                <a:latin typeface="Arial" pitchFamily="34" charset="0"/>
                <a:cs typeface="Arial" pitchFamily="34" charset="0"/>
              </a:rPr>
              <a:t>Spirit on the apostles on the Day of Pentecost.</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228600" y="2133600"/>
            <a:ext cx="8763000" cy="2514600"/>
          </a:xfrm>
          <a:prstGeom prst="roundRect">
            <a:avLst>
              <a:gd name="adj" fmla="val 7103"/>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endParaRPr lang="en-US" sz="2000" dirty="0">
              <a:solidFill>
                <a:schemeClr val="tx1"/>
              </a:solidFill>
              <a:latin typeface="Arial" pitchFamily="34" charset="0"/>
              <a:cs typeface="Arial" pitchFamily="34" charset="0"/>
            </a:endParaRPr>
          </a:p>
        </p:txBody>
      </p:sp>
      <p:sp>
        <p:nvSpPr>
          <p:cNvPr id="4" name="Title 1"/>
          <p:cNvSpPr>
            <a:spLocks noGrp="1"/>
          </p:cNvSpPr>
          <p:nvPr>
            <p:ph type="title"/>
          </p:nvPr>
        </p:nvSpPr>
        <p:spPr>
          <a:xfrm>
            <a:off x="0" y="2209800"/>
            <a:ext cx="91440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My decision</a:t>
            </a:r>
          </a:p>
        </p:txBody>
      </p:sp>
      <p:sp>
        <p:nvSpPr>
          <p:cNvPr id="9" name="Content Placeholder 2"/>
          <p:cNvSpPr txBox="1">
            <a:spLocks/>
          </p:cNvSpPr>
          <p:nvPr/>
        </p:nvSpPr>
        <p:spPr>
          <a:xfrm>
            <a:off x="457200" y="3124200"/>
            <a:ext cx="8153400" cy="914400"/>
          </a:xfrm>
          <a:prstGeom prst="rect">
            <a:avLst/>
          </a:prstGeom>
        </p:spPr>
        <p:txBody>
          <a:bodyPr vert="horz">
            <a:noAutofit/>
          </a:bodyPr>
          <a:lstStyle/>
          <a:p>
            <a:pPr marL="342900" marR="0" lvl="0" indent="-342900" algn="ctr" defTabSz="914400" rtl="0" eaLnBrk="1" fontAlgn="auto" latinLnBrk="0" hangingPunct="1">
              <a:lnSpc>
                <a:spcPct val="150000"/>
              </a:lnSpc>
              <a:spcBef>
                <a:spcPct val="20000"/>
              </a:spcBef>
              <a:spcAft>
                <a:spcPts val="0"/>
              </a:spcAft>
              <a:buClr>
                <a:schemeClr val="accent1"/>
              </a:buClr>
              <a:buSzPct val="70000"/>
              <a:buFont typeface="Wingdings 2"/>
              <a:buNone/>
              <a:tabLst/>
              <a:defRPr/>
            </a:pPr>
            <a:r>
              <a:rPr kumimoji="0" lang="en-US" sz="2500" b="0" i="0" u="none" strike="noStrike" kern="1200" cap="none" spc="0" normalizeH="0" baseline="0" noProof="0" dirty="0">
                <a:ln>
                  <a:noFill/>
                </a:ln>
                <a:solidFill>
                  <a:schemeClr val="tx1"/>
                </a:solidFill>
                <a:effectLst/>
                <a:uLnTx/>
                <a:uFillTx/>
                <a:latin typeface="Arial" pitchFamily="34" charset="0"/>
                <a:ea typeface="+mn-ea"/>
                <a:cs typeface="Arial" pitchFamily="34" charset="0"/>
              </a:rPr>
              <a:t>Like the apostles who witnessed to Jesus by the power of the Holy Spirit, I too will live as a witness to Jesus.</a:t>
            </a:r>
            <a:endParaRPr kumimoji="0" lang="en-US" sz="2500" b="0" i="0" u="none" strike="noStrike" kern="1200" cap="none" spc="0" normalizeH="0" baseline="0" noProof="0" dirty="0">
              <a:ln>
                <a:noFill/>
              </a:ln>
              <a:solidFill>
                <a:srgbClr val="FF00FF"/>
              </a:solidFill>
              <a:effectLst/>
              <a:uLnTx/>
              <a:uFillTx/>
              <a:latin typeface="Arial" pitchFamily="34" charset="0"/>
              <a:ea typeface="+mn-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C:\Users\user\Desktop\Bitmap in Forum8.cdr.png"/>
          <p:cNvPicPr>
            <a:picLocks noChangeAspect="1" noChangeArrowheads="1"/>
          </p:cNvPicPr>
          <p:nvPr/>
        </p:nvPicPr>
        <p:blipFill>
          <a:blip r:embed="rId3" cstate="print"/>
          <a:srcRect/>
          <a:stretch>
            <a:fillRect/>
          </a:stretch>
        </p:blipFill>
        <p:spPr bwMode="auto">
          <a:xfrm>
            <a:off x="1905000" y="481836"/>
            <a:ext cx="2895600" cy="737364"/>
          </a:xfrm>
          <a:prstGeom prst="rect">
            <a:avLst/>
          </a:prstGeom>
          <a:noFill/>
        </p:spPr>
      </p:pic>
      <p:sp>
        <p:nvSpPr>
          <p:cNvPr id="2" name="Title 1"/>
          <p:cNvSpPr>
            <a:spLocks noGrp="1"/>
          </p:cNvSpPr>
          <p:nvPr>
            <p:ph type="title"/>
          </p:nvPr>
        </p:nvSpPr>
        <p:spPr>
          <a:xfrm>
            <a:off x="0" y="457200"/>
            <a:ext cx="9144000" cy="1295400"/>
          </a:xfrm>
          <a:effectLst/>
        </p:spPr>
        <p:txBody>
          <a:bodyPr>
            <a:normAutofit fontScale="90000"/>
          </a:bodyPr>
          <a:lstStyle/>
          <a:p>
            <a:pPr algn="ctr"/>
            <a:r>
              <a:rPr lang="en-US" sz="2800" cap="none" dirty="0">
                <a:solidFill>
                  <a:srgbClr val="002060"/>
                </a:solidFill>
                <a:effectLst/>
                <a:latin typeface="Cooper Std Black" pitchFamily="18" charset="0"/>
                <a:cs typeface="Arial" pitchFamily="34" charset="0"/>
              </a:rPr>
              <a:t>Lesson 11</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300" cap="none" dirty="0">
                <a:ln>
                  <a:solidFill>
                    <a:schemeClr val="bg1"/>
                  </a:solidFill>
                </a:ln>
                <a:solidFill>
                  <a:srgbClr val="FF0000"/>
                </a:solidFill>
                <a:effectLst/>
                <a:latin typeface="Cooper Std Black" pitchFamily="18" charset="0"/>
                <a:cs typeface="Times New Roman" pitchFamily="18" charset="0"/>
              </a:rPr>
              <a:t>The Disciples Who Receive The Holy Spirit</a:t>
            </a:r>
          </a:p>
        </p:txBody>
      </p:sp>
      <p:pic>
        <p:nvPicPr>
          <p:cNvPr id="1026" name="Picture 2" descr="C:\Users\user\Desktop\28 restout -pentecost.jpg"/>
          <p:cNvPicPr>
            <a:picLocks noChangeAspect="1" noChangeArrowheads="1"/>
          </p:cNvPicPr>
          <p:nvPr/>
        </p:nvPicPr>
        <p:blipFill>
          <a:blip r:embed="rId4" cstate="print"/>
          <a:srcRect/>
          <a:stretch>
            <a:fillRect/>
          </a:stretch>
        </p:blipFill>
        <p:spPr bwMode="auto">
          <a:xfrm>
            <a:off x="533997" y="1981200"/>
            <a:ext cx="8152803" cy="4800600"/>
          </a:xfrm>
          <a:prstGeom prst="star32">
            <a:avLst>
              <a:gd name="adj" fmla="val 48019"/>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228600" y="228600"/>
            <a:ext cx="8686800" cy="2743200"/>
          </a:xfrm>
          <a:prstGeom prst="roundRect">
            <a:avLst>
              <a:gd name="adj" fmla="val 1311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81000" y="381000"/>
            <a:ext cx="8382000" cy="2400657"/>
          </a:xfrm>
          <a:prstGeom prst="rect">
            <a:avLst/>
          </a:prstGeom>
          <a:noFill/>
        </p:spPr>
        <p:txBody>
          <a:bodyPr wrap="square" rtlCol="0">
            <a:spAutoFit/>
          </a:bodyPr>
          <a:lstStyle/>
          <a:p>
            <a:pPr algn="ctr"/>
            <a:r>
              <a:rPr lang="en-US" sz="2500" dirty="0">
                <a:latin typeface="Arial" pitchFamily="34" charset="0"/>
                <a:cs typeface="Arial" pitchFamily="34" charset="0"/>
              </a:rPr>
              <a:t>The risen Lord ascended into heaven on the 40 the day. Before His ascension Jesus said to His disciples. I send the promise of My Father unto you. Stay in the same city until you are filled with the power from on high. According to the instruction of Jesus, the disciples stayed and prayed with Mary, the mother of Jesus, in the upper room.</a:t>
            </a:r>
            <a:endParaRPr lang="en-US" sz="2500" b="1" dirty="0">
              <a:latin typeface="Arial" pitchFamily="34" charset="0"/>
              <a:cs typeface="Arial" pitchFamily="34" charset="0"/>
            </a:endParaRPr>
          </a:p>
        </p:txBody>
      </p:sp>
      <p:pic>
        <p:nvPicPr>
          <p:cNvPr id="2050" name="Picture 2" descr="C:\Users\user\Desktop\f651b8653b450cea8ccf75959f756129.jpg"/>
          <p:cNvPicPr>
            <a:picLocks noChangeAspect="1" noChangeArrowheads="1"/>
          </p:cNvPicPr>
          <p:nvPr/>
        </p:nvPicPr>
        <p:blipFill>
          <a:blip r:embed="rId3" cstate="print"/>
          <a:srcRect/>
          <a:stretch>
            <a:fillRect/>
          </a:stretch>
        </p:blipFill>
        <p:spPr bwMode="auto">
          <a:xfrm>
            <a:off x="1095374" y="3124200"/>
            <a:ext cx="6905626" cy="3657600"/>
          </a:xfrm>
          <a:prstGeom prst="star32">
            <a:avLst>
              <a:gd name="adj" fmla="val 47948"/>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228600" y="228600"/>
            <a:ext cx="8686800" cy="3124200"/>
          </a:xfrm>
          <a:prstGeom prst="roundRect">
            <a:avLst>
              <a:gd name="adj" fmla="val 1311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81000" y="381000"/>
            <a:ext cx="8382000" cy="2785378"/>
          </a:xfrm>
          <a:prstGeom prst="rect">
            <a:avLst/>
          </a:prstGeom>
          <a:noFill/>
        </p:spPr>
        <p:txBody>
          <a:bodyPr wrap="square" rtlCol="0">
            <a:spAutoFit/>
          </a:bodyPr>
          <a:lstStyle/>
          <a:p>
            <a:pPr algn="ctr"/>
            <a:r>
              <a:rPr lang="en-US" sz="2500" dirty="0">
                <a:solidFill>
                  <a:srgbClr val="00B0F0"/>
                </a:solidFill>
                <a:latin typeface="Arial" pitchFamily="34" charset="0"/>
                <a:cs typeface="Arial" pitchFamily="34" charset="0"/>
              </a:rPr>
              <a:t>On the day of Pentecost, while they were praying, they heard a noise like that of a heavy wind or storm from heaven. It filled the house where they assembled. They saw tongues of fire on the head of everyone. </a:t>
            </a:r>
          </a:p>
          <a:p>
            <a:pPr algn="ctr"/>
            <a:r>
              <a:rPr lang="en-US" sz="2500" dirty="0">
                <a:solidFill>
                  <a:srgbClr val="00B0F0"/>
                </a:solidFill>
                <a:latin typeface="Arial" pitchFamily="34" charset="0"/>
                <a:cs typeface="Arial" pitchFamily="34" charset="0"/>
              </a:rPr>
              <a:t>They were filled with the Holy Sprit and began to speak other languages as the Spirit gave them the gift of speech </a:t>
            </a:r>
            <a:r>
              <a:rPr lang="en-US" sz="2500" dirty="0">
                <a:latin typeface="Arial" pitchFamily="34" charset="0"/>
                <a:cs typeface="Arial" pitchFamily="34" charset="0"/>
              </a:rPr>
              <a:t>( Acts 2:2-4). </a:t>
            </a:r>
          </a:p>
        </p:txBody>
      </p:sp>
      <p:pic>
        <p:nvPicPr>
          <p:cNvPr id="7" name="Picture 2" descr="C:\Users\user\Desktop\28 restout -pentecost.jpg"/>
          <p:cNvPicPr>
            <a:picLocks noChangeAspect="1" noChangeArrowheads="1"/>
          </p:cNvPicPr>
          <p:nvPr/>
        </p:nvPicPr>
        <p:blipFill>
          <a:blip r:embed="rId3" cstate="print"/>
          <a:srcRect t="15873" b="14286"/>
          <a:stretch>
            <a:fillRect/>
          </a:stretch>
        </p:blipFill>
        <p:spPr bwMode="auto">
          <a:xfrm>
            <a:off x="533400" y="3429000"/>
            <a:ext cx="8152803" cy="3352800"/>
          </a:xfrm>
          <a:prstGeom prst="star32">
            <a:avLst>
              <a:gd name="adj" fmla="val 46863"/>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228600" y="152400"/>
            <a:ext cx="8686800" cy="2819400"/>
          </a:xfrm>
          <a:prstGeom prst="roundRect">
            <a:avLst>
              <a:gd name="adj" fmla="val 13110"/>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81000" y="304800"/>
            <a:ext cx="8382000" cy="2400657"/>
          </a:xfrm>
          <a:prstGeom prst="rect">
            <a:avLst/>
          </a:prstGeom>
          <a:noFill/>
        </p:spPr>
        <p:txBody>
          <a:bodyPr wrap="square" rtlCol="0">
            <a:spAutoFit/>
          </a:bodyPr>
          <a:lstStyle/>
          <a:p>
            <a:pPr algn="just"/>
            <a:r>
              <a:rPr lang="en-US" sz="2500" dirty="0">
                <a:solidFill>
                  <a:schemeClr val="bg1"/>
                </a:solidFill>
                <a:latin typeface="Arial" pitchFamily="34" charset="0"/>
                <a:cs typeface="Arial" pitchFamily="34" charset="0"/>
              </a:rPr>
              <a:t>	When they were filled with the Holy Spirit, Peter, along with other disciples stood up and began to proclaim Jesus publicly. People from different countries heard Peter’s speech in their own languages. Hence many  people believed in Jesus and received baptism On the same day around 3000 people received baptism.</a:t>
            </a:r>
            <a:endParaRPr lang="en-US" sz="2500" dirty="0">
              <a:solidFill>
                <a:srgbClr val="FF0000"/>
              </a:solidFill>
              <a:latin typeface="Arial" pitchFamily="34" charset="0"/>
              <a:cs typeface="Arial" pitchFamily="34" charset="0"/>
            </a:endParaRPr>
          </a:p>
        </p:txBody>
      </p:sp>
      <p:pic>
        <p:nvPicPr>
          <p:cNvPr id="3074" name="Picture 2" descr="C:\Users\user\Desktop\Athena.jpeg"/>
          <p:cNvPicPr>
            <a:picLocks noChangeAspect="1" noChangeArrowheads="1"/>
          </p:cNvPicPr>
          <p:nvPr/>
        </p:nvPicPr>
        <p:blipFill>
          <a:blip r:embed="rId3" cstate="print"/>
          <a:srcRect b="16667"/>
          <a:stretch>
            <a:fillRect/>
          </a:stretch>
        </p:blipFill>
        <p:spPr bwMode="auto">
          <a:xfrm>
            <a:off x="1773936" y="3124200"/>
            <a:ext cx="5617464" cy="3657600"/>
          </a:xfrm>
          <a:prstGeom prst="star32">
            <a:avLst>
              <a:gd name="adj" fmla="val 46813"/>
            </a:avLst>
          </a:prstGeom>
          <a:noFill/>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4" name="Rounded Rectangle 13"/>
          <p:cNvSpPr/>
          <p:nvPr/>
        </p:nvSpPr>
        <p:spPr>
          <a:xfrm>
            <a:off x="228600" y="5029200"/>
            <a:ext cx="8610600" cy="1600200"/>
          </a:xfrm>
          <a:prstGeom prst="roundRect">
            <a:avLst>
              <a:gd name="adj" fmla="val 1162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32-Point Star 8"/>
          <p:cNvSpPr/>
          <p:nvPr/>
        </p:nvSpPr>
        <p:spPr>
          <a:xfrm>
            <a:off x="3810000" y="108488"/>
            <a:ext cx="5257800" cy="4812224"/>
          </a:xfrm>
          <a:prstGeom prst="star32">
            <a:avLst>
              <a:gd name="adj" fmla="val 47119"/>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419600" y="864781"/>
            <a:ext cx="4114800" cy="3554819"/>
          </a:xfrm>
          <a:prstGeom prst="rect">
            <a:avLst/>
          </a:prstGeom>
          <a:noFill/>
        </p:spPr>
        <p:txBody>
          <a:bodyPr wrap="square" rtlCol="0">
            <a:spAutoFit/>
          </a:bodyPr>
          <a:lstStyle/>
          <a:p>
            <a:pPr algn="ctr"/>
            <a:r>
              <a:rPr lang="en-US" sz="2500" dirty="0">
                <a:latin typeface="Arial" pitchFamily="34" charset="0"/>
                <a:cs typeface="Arial" pitchFamily="34" charset="0"/>
              </a:rPr>
              <a:t>Jesus had foretold the disciples about the sending of holy </a:t>
            </a:r>
            <a:r>
              <a:rPr lang="en-US" sz="2500" dirty="0">
                <a:latin typeface="Arial" pitchFamily="34" charset="0"/>
                <a:cs typeface="Arial" pitchFamily="34" charset="0"/>
              </a:rPr>
              <a:t>Sprit</a:t>
            </a:r>
            <a:r>
              <a:rPr lang="en-US" sz="2500" dirty="0">
                <a:solidFill>
                  <a:srgbClr val="00B0F0"/>
                </a:solidFill>
                <a:latin typeface="Arial" pitchFamily="34" charset="0"/>
                <a:cs typeface="Arial" pitchFamily="34" charset="0"/>
              </a:rPr>
              <a:t>. </a:t>
            </a:r>
            <a:r>
              <a:rPr lang="en-US" sz="2500" dirty="0">
                <a:solidFill>
                  <a:srgbClr val="00B0F0"/>
                </a:solidFill>
                <a:latin typeface="Arial" pitchFamily="34" charset="0"/>
                <a:cs typeface="Arial" pitchFamily="34" charset="0"/>
              </a:rPr>
              <a:t>I</a:t>
            </a:r>
            <a:r>
              <a:rPr lang="en-US" sz="2500" dirty="0">
                <a:solidFill>
                  <a:srgbClr val="00B0F0"/>
                </a:solidFill>
                <a:latin typeface="Arial" pitchFamily="34" charset="0"/>
                <a:cs typeface="Arial" pitchFamily="34" charset="0"/>
              </a:rPr>
              <a:t>f </a:t>
            </a:r>
            <a:r>
              <a:rPr lang="en-US" sz="2500" dirty="0">
                <a:solidFill>
                  <a:srgbClr val="00B0F0"/>
                </a:solidFill>
                <a:latin typeface="Arial" pitchFamily="34" charset="0"/>
                <a:cs typeface="Arial" pitchFamily="34" charset="0"/>
              </a:rPr>
              <a:t>you love me, you will obey my commandments. I will ask my Father and He will give you another helper to be with you forever </a:t>
            </a:r>
            <a:endParaRPr lang="en-US" sz="2500" dirty="0">
              <a:solidFill>
                <a:srgbClr val="00B0F0"/>
              </a:solidFill>
              <a:latin typeface="Arial" pitchFamily="34" charset="0"/>
              <a:cs typeface="Arial" pitchFamily="34" charset="0"/>
            </a:endParaRPr>
          </a:p>
          <a:p>
            <a:pPr algn="ctr"/>
            <a:r>
              <a:rPr lang="en-US" sz="2500" dirty="0">
                <a:latin typeface="Arial" pitchFamily="34" charset="0"/>
                <a:cs typeface="Arial" pitchFamily="34" charset="0"/>
              </a:rPr>
              <a:t>(</a:t>
            </a:r>
            <a:r>
              <a:rPr lang="en-US" sz="2500" dirty="0">
                <a:latin typeface="Arial" pitchFamily="34" charset="0"/>
                <a:cs typeface="Arial" pitchFamily="34" charset="0"/>
              </a:rPr>
              <a:t>John 14: 15-16).</a:t>
            </a:r>
          </a:p>
        </p:txBody>
      </p:sp>
      <p:sp>
        <p:nvSpPr>
          <p:cNvPr id="13" name="TextBox 12"/>
          <p:cNvSpPr txBox="1"/>
          <p:nvPr/>
        </p:nvSpPr>
        <p:spPr>
          <a:xfrm>
            <a:off x="304800" y="5230505"/>
            <a:ext cx="8458200" cy="1246495"/>
          </a:xfrm>
          <a:prstGeom prst="rect">
            <a:avLst/>
          </a:prstGeom>
          <a:noFill/>
        </p:spPr>
        <p:txBody>
          <a:bodyPr wrap="square" rtlCol="0">
            <a:spAutoFit/>
          </a:bodyPr>
          <a:lstStyle/>
          <a:p>
            <a:pPr marL="457200" indent="-457200" algn="ctr"/>
            <a:r>
              <a:rPr lang="en-US" sz="2500" dirty="0">
                <a:latin typeface="Arial" pitchFamily="34" charset="0"/>
                <a:cs typeface="Arial" pitchFamily="34" charset="0"/>
              </a:rPr>
              <a:t>Just as the disciples received the Holy Spirit in a special way on the Day of Pentecost, we too receive the Holy Spirit specially  in the sacrament of anointing.</a:t>
            </a:r>
          </a:p>
        </p:txBody>
      </p:sp>
      <p:pic>
        <p:nvPicPr>
          <p:cNvPr id="4098" name="Picture 2" descr="C:\Users\user\Desktop\Dove-Hands.png"/>
          <p:cNvPicPr>
            <a:picLocks noChangeAspect="1" noChangeArrowheads="1"/>
          </p:cNvPicPr>
          <p:nvPr/>
        </p:nvPicPr>
        <p:blipFill>
          <a:blip r:embed="rId4" cstate="print"/>
          <a:srcRect l="-2167" r="8533"/>
          <a:stretch>
            <a:fillRect/>
          </a:stretch>
        </p:blipFill>
        <p:spPr bwMode="auto">
          <a:xfrm>
            <a:off x="457200" y="1295400"/>
            <a:ext cx="2895600" cy="2390019"/>
          </a:xfrm>
          <a:prstGeom prst="star32">
            <a:avLst>
              <a:gd name="adj" fmla="val 44323"/>
            </a:avLst>
          </a:prstGeom>
          <a:ln>
            <a:noFill/>
          </a:ln>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 name="Rounded Rectangle 8"/>
          <p:cNvSpPr/>
          <p:nvPr/>
        </p:nvSpPr>
        <p:spPr>
          <a:xfrm>
            <a:off x="228600" y="152400"/>
            <a:ext cx="8686800" cy="2362200"/>
          </a:xfrm>
          <a:prstGeom prst="roundRect">
            <a:avLst>
              <a:gd name="adj" fmla="val 6962"/>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57200" y="228600"/>
            <a:ext cx="8229600" cy="2015936"/>
          </a:xfrm>
          <a:prstGeom prst="rect">
            <a:avLst/>
          </a:prstGeom>
          <a:noFill/>
        </p:spPr>
        <p:txBody>
          <a:bodyPr wrap="square" rtlCol="0">
            <a:spAutoFit/>
          </a:bodyPr>
          <a:lstStyle/>
          <a:p>
            <a:pPr algn="just"/>
            <a:r>
              <a:rPr lang="en-US" sz="2500" dirty="0">
                <a:solidFill>
                  <a:srgbClr val="FF0000"/>
                </a:solidFill>
                <a:latin typeface="Arial" pitchFamily="34" charset="0"/>
                <a:cs typeface="Arial" pitchFamily="34" charset="0"/>
              </a:rPr>
              <a:t>	The sacrament of anointing in the sacrament that gives us, who are born again in baptism by the power of the Holy Spirit as children of God, a special power and </a:t>
            </a:r>
            <a:r>
              <a:rPr lang="en-US" sz="2500" dirty="0" err="1">
                <a:solidFill>
                  <a:srgbClr val="FF0000"/>
                </a:solidFill>
                <a:latin typeface="Arial" pitchFamily="34" charset="0"/>
                <a:cs typeface="Arial" pitchFamily="34" charset="0"/>
              </a:rPr>
              <a:t>Charism</a:t>
            </a:r>
            <a:r>
              <a:rPr lang="en-US" sz="2500" dirty="0">
                <a:solidFill>
                  <a:srgbClr val="FF0000"/>
                </a:solidFill>
                <a:latin typeface="Arial" pitchFamily="34" charset="0"/>
                <a:cs typeface="Arial" pitchFamily="34" charset="0"/>
              </a:rPr>
              <a:t> of the Holy Spirit necessary to witness to Jesus and to proclaim His Gospel.</a:t>
            </a:r>
            <a:endParaRPr lang="en-US" sz="3000" dirty="0">
              <a:solidFill>
                <a:srgbClr val="FF0000"/>
              </a:solidFill>
              <a:latin typeface="Arial" pitchFamily="34" charset="0"/>
              <a:cs typeface="Arial" pitchFamily="34" charset="0"/>
            </a:endParaRPr>
          </a:p>
        </p:txBody>
      </p:sp>
      <p:pic>
        <p:nvPicPr>
          <p:cNvPr id="5122" name="Picture 2" descr="C:\Users\user\Desktop\holy-spirit-filled.jpg"/>
          <p:cNvPicPr>
            <a:picLocks noChangeAspect="1" noChangeArrowheads="1"/>
          </p:cNvPicPr>
          <p:nvPr/>
        </p:nvPicPr>
        <p:blipFill>
          <a:blip r:embed="rId3" cstate="print"/>
          <a:srcRect/>
          <a:stretch>
            <a:fillRect/>
          </a:stretch>
        </p:blipFill>
        <p:spPr bwMode="auto">
          <a:xfrm flipH="1">
            <a:off x="1979379" y="2362200"/>
            <a:ext cx="7164621" cy="4495800"/>
          </a:xfrm>
          <a:prstGeom prst="rect">
            <a:avLst/>
          </a:prstGeom>
          <a:noFill/>
          <a:effectLst>
            <a:softEdge rad="635000"/>
          </a:effectLst>
        </p:spPr>
      </p:pic>
      <p:pic>
        <p:nvPicPr>
          <p:cNvPr id="6" name="Picture 2" descr="C:\Users\user\Desktop\9642618_orig.png"/>
          <p:cNvPicPr>
            <a:picLocks noChangeAspect="1" noChangeArrowheads="1"/>
          </p:cNvPicPr>
          <p:nvPr/>
        </p:nvPicPr>
        <p:blipFill>
          <a:blip r:embed="rId4" cstate="print"/>
          <a:srcRect/>
          <a:stretch>
            <a:fillRect/>
          </a:stretch>
        </p:blipFill>
        <p:spPr bwMode="auto">
          <a:xfrm>
            <a:off x="0" y="2743200"/>
            <a:ext cx="5105400" cy="3911526"/>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 name="Rounded Rectangle 8"/>
          <p:cNvSpPr/>
          <p:nvPr/>
        </p:nvSpPr>
        <p:spPr>
          <a:xfrm>
            <a:off x="2514600" y="685800"/>
            <a:ext cx="6400800" cy="5486400"/>
          </a:xfrm>
          <a:prstGeom prst="roundRect">
            <a:avLst>
              <a:gd name="adj" fmla="val 6962"/>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590800" y="990600"/>
            <a:ext cx="6172200" cy="5093702"/>
          </a:xfrm>
          <a:prstGeom prst="rect">
            <a:avLst/>
          </a:prstGeom>
          <a:noFill/>
        </p:spPr>
        <p:txBody>
          <a:bodyPr wrap="square" rtlCol="0">
            <a:spAutoFit/>
          </a:bodyPr>
          <a:lstStyle/>
          <a:p>
            <a:pPr algn="just"/>
            <a:r>
              <a:rPr lang="en-US" sz="2500" dirty="0">
                <a:latin typeface="Arial" pitchFamily="34" charset="0"/>
                <a:cs typeface="Arial" pitchFamily="34" charset="0"/>
              </a:rPr>
              <a:t>	The sacrament of anointing is administered by a bishop or priest When we receive this sacrament the bishop or priest places his hand on our heads, anoint us with the Holy oil and pray for us. </a:t>
            </a:r>
            <a:r>
              <a:rPr lang="en-US" sz="2500" b="1" dirty="0">
                <a:solidFill>
                  <a:srgbClr val="00B0F0"/>
                </a:solidFill>
                <a:latin typeface="Arial" pitchFamily="34" charset="0"/>
                <a:cs typeface="Arial" pitchFamily="34" charset="0"/>
              </a:rPr>
              <a:t>‘Myron’</a:t>
            </a:r>
            <a:r>
              <a:rPr lang="en-US" sz="2500" dirty="0">
                <a:latin typeface="Arial" pitchFamily="34" charset="0"/>
                <a:cs typeface="Arial" pitchFamily="34" charset="0"/>
              </a:rPr>
              <a:t> </a:t>
            </a:r>
            <a:r>
              <a:rPr lang="en-US" sz="2500" dirty="0">
                <a:latin typeface="Arial" pitchFamily="34" charset="0"/>
                <a:cs typeface="Arial" pitchFamily="34" charset="0"/>
              </a:rPr>
              <a:t>is an oil specially blessed by the bishop. </a:t>
            </a:r>
            <a:r>
              <a:rPr lang="en-US" sz="2500" dirty="0">
                <a:solidFill>
                  <a:srgbClr val="FF00FF"/>
                </a:solidFill>
                <a:latin typeface="Arial" pitchFamily="34" charset="0"/>
                <a:cs typeface="Arial" pitchFamily="34" charset="0"/>
              </a:rPr>
              <a:t>When we are anointed by this Holy oil an </a:t>
            </a:r>
            <a:r>
              <a:rPr lang="en-US" sz="2500" dirty="0" err="1">
                <a:solidFill>
                  <a:srgbClr val="FF00FF"/>
                </a:solidFill>
                <a:latin typeface="Arial" pitchFamily="34" charset="0"/>
                <a:cs typeface="Arial" pitchFamily="34" charset="0"/>
              </a:rPr>
              <a:t>unerasable</a:t>
            </a:r>
            <a:r>
              <a:rPr lang="en-US" sz="2500" dirty="0">
                <a:solidFill>
                  <a:srgbClr val="FF00FF"/>
                </a:solidFill>
                <a:latin typeface="Arial" pitchFamily="34" charset="0"/>
                <a:cs typeface="Arial" pitchFamily="34" charset="0"/>
              </a:rPr>
              <a:t> seal of the anointing of the Holy Spirit is imprinted on or soul.</a:t>
            </a:r>
          </a:p>
          <a:p>
            <a:pPr algn="ctr"/>
            <a:r>
              <a:rPr lang="en-US" sz="2500" dirty="0">
                <a:latin typeface="Arial" pitchFamily="34" charset="0"/>
                <a:cs typeface="Arial" pitchFamily="34" charset="0"/>
              </a:rPr>
              <a:t>Thus we experience the constant presence of God and are filled with grace.</a:t>
            </a:r>
          </a:p>
          <a:p>
            <a:pPr algn="ctr"/>
            <a:r>
              <a:rPr lang="en-US" sz="2500" dirty="0">
                <a:latin typeface="Arial" pitchFamily="34" charset="0"/>
                <a:cs typeface="Arial" pitchFamily="34" charset="0"/>
              </a:rPr>
              <a:t> </a:t>
            </a:r>
            <a:endParaRPr lang="en-US" sz="3000" dirty="0">
              <a:latin typeface="Arial" pitchFamily="34" charset="0"/>
              <a:cs typeface="Arial" pitchFamily="34" charset="0"/>
            </a:endParaRPr>
          </a:p>
        </p:txBody>
      </p:sp>
      <p:pic>
        <p:nvPicPr>
          <p:cNvPr id="6147" name="Picture 3" descr="C:\Users\user\Desktop\4304900.png"/>
          <p:cNvPicPr>
            <a:picLocks noChangeAspect="1" noChangeArrowheads="1"/>
          </p:cNvPicPr>
          <p:nvPr/>
        </p:nvPicPr>
        <p:blipFill>
          <a:blip r:embed="rId3" cstate="print"/>
          <a:srcRect/>
          <a:stretch>
            <a:fillRect/>
          </a:stretch>
        </p:blipFill>
        <p:spPr bwMode="auto">
          <a:xfrm>
            <a:off x="0" y="1307921"/>
            <a:ext cx="2438400" cy="4178479"/>
          </a:xfrm>
          <a:prstGeom prst="star32">
            <a:avLst>
              <a:gd name="adj" fmla="val 46972"/>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 name="Rounded Rectangle 8"/>
          <p:cNvSpPr/>
          <p:nvPr/>
        </p:nvSpPr>
        <p:spPr>
          <a:xfrm>
            <a:off x="228600" y="3505200"/>
            <a:ext cx="8763000" cy="3200400"/>
          </a:xfrm>
          <a:prstGeom prst="roundRect">
            <a:avLst>
              <a:gd name="adj" fmla="val 744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4" name="TextBox 3"/>
          <p:cNvSpPr txBox="1"/>
          <p:nvPr/>
        </p:nvSpPr>
        <p:spPr>
          <a:xfrm>
            <a:off x="381000" y="3691622"/>
            <a:ext cx="8458200" cy="2785378"/>
          </a:xfrm>
          <a:prstGeom prst="rect">
            <a:avLst/>
          </a:prstGeom>
          <a:noFill/>
        </p:spPr>
        <p:txBody>
          <a:bodyPr wrap="square" rtlCol="0">
            <a:spAutoFit/>
          </a:bodyPr>
          <a:lstStyle/>
          <a:p>
            <a:pPr algn="just"/>
            <a:r>
              <a:rPr lang="en-US" sz="2500" dirty="0">
                <a:solidFill>
                  <a:srgbClr val="FF00FF"/>
                </a:solidFill>
                <a:latin typeface="Arial" pitchFamily="34" charset="0"/>
                <a:cs typeface="Arial" pitchFamily="34" charset="0"/>
              </a:rPr>
              <a:t>	They Holy Spirit constantly persuaded and empowers us to do good.</a:t>
            </a:r>
            <a:r>
              <a:rPr lang="en-US" sz="2500" dirty="0">
                <a:latin typeface="Arial" pitchFamily="34" charset="0"/>
                <a:cs typeface="Arial" pitchFamily="34" charset="0"/>
              </a:rPr>
              <a:t> As the members of the Church, this sacrament enables us to be the soldiers of Christ and bear witness to him. Let us thank God who gives us the Holy Spirit, as we are the members of the Church. According to the inspirations of the Holy Spirit dwelling in us, let us do good and be witnesses to Jesus.</a:t>
            </a:r>
          </a:p>
        </p:txBody>
      </p:sp>
      <p:pic>
        <p:nvPicPr>
          <p:cNvPr id="7170" name="Picture 2" descr="C:\Users\user\Desktop\gifts-of-the-holy-spirit2.jpg"/>
          <p:cNvPicPr>
            <a:picLocks noChangeAspect="1" noChangeArrowheads="1"/>
          </p:cNvPicPr>
          <p:nvPr/>
        </p:nvPicPr>
        <p:blipFill>
          <a:blip r:embed="rId3" cstate="print"/>
          <a:srcRect/>
          <a:stretch>
            <a:fillRect/>
          </a:stretch>
        </p:blipFill>
        <p:spPr bwMode="auto">
          <a:xfrm>
            <a:off x="1865085" y="228600"/>
            <a:ext cx="5297715" cy="3006811"/>
          </a:xfrm>
          <a:prstGeom prst="star32">
            <a:avLst>
              <a:gd name="adj" fmla="val 45489"/>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1992</TotalTime>
  <Words>408</Words>
  <Application>Microsoft Office PowerPoint</Application>
  <PresentationFormat>On-screen Show (4:3)</PresentationFormat>
  <Paragraphs>51</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Trek</vt:lpstr>
      <vt:lpstr>CATECHETICAL TEXTBOOK SERIES OF THE SYRO - MALABAR CHURCH</vt:lpstr>
      <vt:lpstr>Lesson 11  The Disciples Who Receive The Holy Spirit</vt:lpstr>
      <vt:lpstr>Slide 3</vt:lpstr>
      <vt:lpstr>Slide 4</vt:lpstr>
      <vt:lpstr>Slide 5</vt:lpstr>
      <vt:lpstr>Slide 6</vt:lpstr>
      <vt:lpstr>Slide 7</vt:lpstr>
      <vt:lpstr>Slide 8</vt:lpstr>
      <vt:lpstr>Slide 9</vt:lpstr>
      <vt:lpstr>Let us find out the answers</vt:lpstr>
      <vt:lpstr>Let us pray</vt:lpstr>
      <vt:lpstr>Slide 12</vt:lpstr>
      <vt:lpstr>Bible reading </vt:lpstr>
      <vt:lpstr>Let us fill in</vt:lpstr>
      <vt:lpstr>Let us recall and narrate</vt:lpstr>
      <vt:lpstr>My decision</vt:lpstr>
      <vt:lpstr>Slide 17</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669</cp:revision>
  <dcterms:created xsi:type="dcterms:W3CDTF">2014-03-08T17:50:03Z</dcterms:created>
  <dcterms:modified xsi:type="dcterms:W3CDTF">2015-09-03T05:54:02Z</dcterms:modified>
</cp:coreProperties>
</file>